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14"/>
  </p:handoutMasterIdLst>
  <p:sldIdLst>
    <p:sldId id="256" r:id="rId3"/>
    <p:sldId id="257" r:id="rId4"/>
    <p:sldId id="258" r:id="rId5"/>
    <p:sldId id="260" r:id="rId6"/>
    <p:sldId id="262" r:id="rId7"/>
    <p:sldId id="263" r:id="rId9"/>
    <p:sldId id="264" r:id="rId10"/>
    <p:sldId id="266" r:id="rId11"/>
    <p:sldId id="267" r:id="rId12"/>
    <p:sldId id="269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6865546393632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37690" y="-81915"/>
            <a:ext cx="14695170" cy="72370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44980" y="2743200"/>
            <a:ext cx="5109210" cy="14325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003399"/>
                </a:solidFill>
                <a:latin typeface="思源黑体 Heavy" panose="020B0A00000000000000" charset="-122"/>
                <a:ea typeface="思源黑体 Heavy" panose="020B0A00000000000000" charset="-122"/>
              </a:rPr>
              <a:t>NEW9210H</a:t>
            </a:r>
            <a:endParaRPr lang="zh-CN" altLang="en-US" sz="3200">
              <a:solidFill>
                <a:srgbClr val="003399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3600">
                <a:latin typeface="思源黑体 Heavy" panose="020B0A00000000000000" charset="-122"/>
                <a:ea typeface="思源黑体 Heavy" panose="020B0A00000000000000" charset="-122"/>
              </a:rPr>
              <a:t>泛智能POS终端</a:t>
            </a:r>
            <a:endParaRPr lang="zh-CN" altLang="en-US" sz="3600"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1600">
                <a:latin typeface="思源黑体 Medium" panose="020B0600000000000000" charset="-122"/>
                <a:ea typeface="思源黑体 Medium" panose="020B0600000000000000" charset="-122"/>
              </a:rPr>
              <a:t>轻巧好用，值得重用</a:t>
            </a:r>
            <a:endParaRPr lang="zh-CN" altLang="en-US" sz="16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" name="文本框 51"/>
          <p:cNvSpPr txBox="1"/>
          <p:nvPr/>
        </p:nvSpPr>
        <p:spPr>
          <a:xfrm>
            <a:off x="778510" y="128905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处理器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高性能应用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78510" y="200088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电源适配器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DC 5V/1A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778510" y="2741930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按键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1个电源键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1个⾳量+/-键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778510" y="356298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摄像头（选配）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⽀持屏幕扫码预览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识读1D&amp;2D码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525520" y="128905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操作系统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物联⽹操作系统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3525520" y="200088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电池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内置可拆卸的⼤容量锂电池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3525520" y="2741930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通信方式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4G LTE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可选WIFI，⽀持2.4G频段（选配）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3525520" y="356298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卡座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1个SIM卡槽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内置eSIM芯⽚（选配）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6499225" y="1289050"/>
            <a:ext cx="222377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存储器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⼤容量存储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6499225" y="200088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外型尺寸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⻓×宽×⾼：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184×84×64mm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6499225" y="2741930"/>
            <a:ext cx="1931035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打印机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⾼速热敏打印机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纸张尺寸：58mm X 40mm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  <a:sym typeface="+mn-ea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6499225" y="356298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显示屏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⽀持电⼦签名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5.0英⼨电容触摸屏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9375775" y="128905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提示音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喇叭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9375775" y="200088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远程下载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⽀持NewTMS⽅式的远程下载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9375775" y="2741930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物理接口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1个Type C USB 接⼝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⽤于充电、数据下载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78510" y="4345305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磁卡读写器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支持双向刷卡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支持1/2/3磁道卡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符合ISO7811、ISO7812标准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525520" y="434530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IC卡读写器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1个，符合PBOC标准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支持1.8V、3V IC卡读写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499225" y="434530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⼯作环境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温度：0℃~50℃（32°F-122°F）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相对湿度：10%~90%（⾮冷凝）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375775" y="356298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非接触卡读写器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支持ISO14443 A&amp;B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75775" y="434530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储藏环境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温度：-20℃~60℃（-4°F-140°F）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相对湿度：5%~95%（⾮冷凝）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78510" y="5343525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密码键盘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内置虚拟密码键盘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支持MK/SK密钥管理模式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支持RSA/AES，支持SM2-SM4算法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525520" y="5343525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认证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PCI,EMV,PBOC,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UPTS 3.0,CTA,SRRC,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3C,QUICS,PaypassPaywave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767080" y="1040765"/>
            <a:ext cx="100596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767080" y="342265"/>
            <a:ext cx="254000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技术指标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9505" y="691515"/>
            <a:ext cx="3238500" cy="55149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925" y="726440"/>
            <a:ext cx="3058160" cy="25527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980" y="706120"/>
            <a:ext cx="3058160" cy="25533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020" y="3583305"/>
            <a:ext cx="3058795" cy="255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7980" y="3583305"/>
            <a:ext cx="3059430" cy="25533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47190" y="5225415"/>
            <a:ext cx="2182495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CPU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双核Cortex A5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31740" y="2326640"/>
            <a:ext cx="2182495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通讯方式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4G/WIFI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446770" y="5225415"/>
            <a:ext cx="2182495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电池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3.6V/4000mAh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45075" y="5225415"/>
            <a:ext cx="2182495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高速热敏打印机</a:t>
            </a:r>
            <a:endParaRPr lang="zh-CN" altLang="en-US" sz="16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纸宽58mm，外径40mm</a:t>
            </a:r>
            <a:endParaRPr lang="zh-CN" altLang="en-US" sz="12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46770" y="2326640"/>
            <a:ext cx="2182495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触摸屏</a:t>
            </a:r>
            <a:endParaRPr lang="zh-CN" altLang="en-US" sz="16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5.0英寸，支持电子签名</a:t>
            </a:r>
            <a:endParaRPr lang="zh-CN" altLang="en-US" sz="12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65705" y="-52705"/>
            <a:ext cx="16443325" cy="715137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492375" y="692785"/>
            <a:ext cx="7077710" cy="1234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6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全触屏操作，超快上手</a:t>
            </a:r>
            <a:endParaRPr lang="zh-CN" altLang="en-US" sz="36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采用5.0英寸触控屏，人性化图形UI设计，操作体验简单易用</a:t>
            </a:r>
            <a:endParaRPr lang="zh-CN" altLang="en-US" sz="14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394460" y="527685"/>
            <a:ext cx="508952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大容量电池，全天候续航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37325" y="681355"/>
            <a:ext cx="4008755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配置3.6V/4000mAh大容量电池，连续使用一整天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3365" y="1517650"/>
            <a:ext cx="9144635" cy="45802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414145" y="1942465"/>
            <a:ext cx="4444365" cy="1127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轻量服务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高效管理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14145" y="3164840"/>
            <a:ext cx="3927475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轻量应用，流畅运行。采用JS高级语言开发，实现应用程序统一开发，轻松管理终端。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1045" y="445135"/>
            <a:ext cx="4404995" cy="58604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924040" y="2445385"/>
            <a:ext cx="355219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全支付聚合收银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24040" y="3430905"/>
            <a:ext cx="355219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满足磁条卡，IC卡、NFC等多种支付需求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8505" y="518160"/>
            <a:ext cx="4404995" cy="58223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6905297654397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30045" y="-10160"/>
            <a:ext cx="15001240" cy="689737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-744220" y="2887345"/>
            <a:ext cx="7077710" cy="1143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认证齐全，安全守护</a:t>
            </a:r>
            <a:endParaRPr lang="zh-CN" altLang="en-US" sz="32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通过行业各类权威标准，为安全支付保价护航</a:t>
            </a:r>
            <a:endParaRPr lang="zh-CN" altLang="en-US" sz="14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9210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080" y="1506220"/>
            <a:ext cx="3789680" cy="45815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210" y="3959860"/>
            <a:ext cx="3494405" cy="20535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650" y="3959860"/>
            <a:ext cx="3624580" cy="21291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210" y="1506220"/>
            <a:ext cx="3641090" cy="21386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650" y="1506220"/>
            <a:ext cx="3639820" cy="21386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33245" y="465455"/>
            <a:ext cx="332549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全支付聚合收银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48145" y="619760"/>
            <a:ext cx="360299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满足磁条卡，IC卡、NFC等多种支付需求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5485" y="1969135"/>
            <a:ext cx="142367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扫码交易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36465" y="4232275"/>
            <a:ext cx="1256665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非接卡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52815" y="4232275"/>
            <a:ext cx="118110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手机NFC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514715" y="2037715"/>
            <a:ext cx="1256665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IC卡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674870" y="2037715"/>
            <a:ext cx="1256665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磁条卡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630420" y="348615"/>
            <a:ext cx="319786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全场景适用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30600" y="3321685"/>
            <a:ext cx="706755" cy="297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餐饮店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25765" y="3321685"/>
            <a:ext cx="510540" cy="283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书店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30600" y="5776595"/>
            <a:ext cx="791210" cy="283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咖啡馆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25765" y="5776595"/>
            <a:ext cx="862330" cy="283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商超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9750" y="1264285"/>
            <a:ext cx="4070985" cy="20358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585" y="1264285"/>
            <a:ext cx="4071620" cy="20358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85" y="3710305"/>
            <a:ext cx="4070350" cy="20351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585" y="3710305"/>
            <a:ext cx="4070350" cy="20351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883</Words>
  <Application>WPS 演示</Application>
  <PresentationFormat>宽屏</PresentationFormat>
  <Paragraphs>147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0" baseType="lpstr">
      <vt:lpstr>Arial</vt:lpstr>
      <vt:lpstr>宋体</vt:lpstr>
      <vt:lpstr>Wingdings</vt:lpstr>
      <vt:lpstr>思源黑体 Heavy</vt:lpstr>
      <vt:lpstr>思源黑体 Medium</vt:lpstr>
      <vt:lpstr>思源黑体 Light</vt:lpstr>
      <vt:lpstr>微软雅黑</vt:lpstr>
      <vt:lpstr>Calibri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B311</cp:lastModifiedBy>
  <cp:revision>22</cp:revision>
  <dcterms:created xsi:type="dcterms:W3CDTF">2015-05-05T08:02:00Z</dcterms:created>
  <dcterms:modified xsi:type="dcterms:W3CDTF">2023-09-27T02:32:13Z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2052-10.8.0.5715</vt:lpwstr>
  </property>
</Properties>
</file>