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8" r:id="rId9"/>
    <p:sldId id="270" r:id="rId10"/>
    <p:sldId id="279" r:id="rId11"/>
    <p:sldId id="276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FFFFFF"/>
    <a:srgbClr val="BABABA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6897481322831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04440" y="-75565"/>
            <a:ext cx="16020415" cy="70091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0275" y="2971800"/>
            <a:ext cx="3379470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003399"/>
                </a:solidFill>
                <a:latin typeface="思源黑体 Heavy" panose="020B0A00000000000000" charset="-122"/>
                <a:ea typeface="思源黑体 Heavy" panose="020B0A00000000000000" charset="-122"/>
              </a:rPr>
              <a:t>NEW5310</a:t>
            </a:r>
            <a:endParaRPr lang="zh-CN" altLang="en-US" sz="36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>
                <a:latin typeface="思源黑体 Medium" panose="020B0600000000000000" charset="-122"/>
                <a:ea typeface="思源黑体 Medium" panose="020B0600000000000000" charset="-122"/>
              </a:rPr>
              <a:t>嵌入式无人值守智能支付终端</a:t>
            </a:r>
            <a:endParaRPr lang="zh-CN" altLang="en-US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1690" y="977900"/>
            <a:ext cx="2865120" cy="23920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770" y="3616325"/>
            <a:ext cx="2860040" cy="2388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775" y="3616325"/>
            <a:ext cx="2847975" cy="2377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140" y="984885"/>
            <a:ext cx="2848610" cy="23780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315" y="977900"/>
            <a:ext cx="2950845" cy="50266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25015" y="5010785"/>
            <a:ext cx="165608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高性能四核处理器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20735" y="5010785"/>
            <a:ext cx="171069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大内存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  <a:sym typeface="+mn-ea"/>
              </a:rPr>
              <a:t>1GB RAM+8GB Flash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68215" y="2382520"/>
            <a:ext cx="259143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流畅通讯体验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WiFi/以太网/RS232/MDB/4G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08270" y="5010785"/>
            <a:ext cx="171069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IP65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商业级防尘防水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07400" y="2382520"/>
            <a:ext cx="188087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触摸屏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5.0英寸超大高清触摸屏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08455" y="-106680"/>
            <a:ext cx="16260445" cy="70713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492375" y="692785"/>
            <a:ext cx="7661910" cy="1143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强劲处理性能，收款快人一步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高性能四核处理器，性能强劲；行业领先的AP+SP架构，功能更强大</a:t>
            </a:r>
            <a:endParaRPr lang="zh-CN" altLang="en-US" sz="14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36345" y="308610"/>
            <a:ext cx="640588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5.0英寸高清大屏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36345" y="1076325"/>
            <a:ext cx="722757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5.0英寸触摸屏可根据环境光、照明条件自动调节亮度，给您带来生动的画面和舒适的体验。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95400" y="1642745"/>
            <a:ext cx="9601200" cy="47929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1515" y="397510"/>
            <a:ext cx="4832985" cy="60629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3665" y="2377440"/>
            <a:ext cx="499808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多种网络连接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83665" y="3528060"/>
            <a:ext cx="414528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借助多个网络连接方式，可以通过4G/RS-232/以太网/ MDB/Wi-Fi，快速安全地进行支付或处理数据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6898326839231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87780" y="-81280"/>
            <a:ext cx="15511780" cy="70205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18895" y="2407920"/>
            <a:ext cx="4654550" cy="2042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IP65和IK08级防护</a:t>
            </a:r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经久耐用，无惧恶劣环境</a:t>
            </a:r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14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无论是雨水、灰尘、阳光还是冲击，都无法阻挡它正常工作。让您安心使用，无后顾之忧。</a:t>
            </a:r>
            <a:endParaRPr lang="zh-CN" altLang="en-US" sz="14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4" name="图片 13" descr="53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0" y="1673225"/>
            <a:ext cx="3701415" cy="42703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425" y="1684020"/>
            <a:ext cx="3460115" cy="2032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595" y="1684020"/>
            <a:ext cx="3459480" cy="203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535" y="3905885"/>
            <a:ext cx="3469005" cy="20377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3933190"/>
            <a:ext cx="3422650" cy="20104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7700" y="634365"/>
            <a:ext cx="460565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支持多种付款方式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33745" y="788035"/>
            <a:ext cx="582422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从传统的磁条卡、IC卡、非接卡、NFC，到二维码交易，皆可适用。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68825" y="1881505"/>
            <a:ext cx="131508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非接卡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56455" y="4194810"/>
            <a:ext cx="15240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手机NFC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6935" y="1795145"/>
            <a:ext cx="14478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扫码交易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08340" y="1873250"/>
            <a:ext cx="186499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IC卡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08340" y="4194810"/>
            <a:ext cx="159956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磁条卡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630420" y="348615"/>
            <a:ext cx="319786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全场景适用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30600" y="3321685"/>
            <a:ext cx="706755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餐饮店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25765" y="3321685"/>
            <a:ext cx="51054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书店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30600" y="5776595"/>
            <a:ext cx="79121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咖啡馆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25765" y="5776595"/>
            <a:ext cx="862330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超市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0" y="1264285"/>
            <a:ext cx="4070985" cy="2035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585" y="1264285"/>
            <a:ext cx="4071620" cy="20358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85" y="3710305"/>
            <a:ext cx="4070350" cy="2035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585" y="3710305"/>
            <a:ext cx="4070350" cy="20351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文本框 51"/>
          <p:cNvSpPr txBox="1"/>
          <p:nvPr/>
        </p:nvSpPr>
        <p:spPr>
          <a:xfrm>
            <a:off x="833755" y="131762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处理器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高性能4核CPU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32位⾦融级安全CPU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3755" y="2155825"/>
            <a:ext cx="2004695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通讯方式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WIFI / 4G（可选）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/ RS232 / 以太网 / MDB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33755" y="3514725"/>
            <a:ext cx="211709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按键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1个重置键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1个菜单设置键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559810" y="131762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存储器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1GB RAM，8GB Flash，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支持TF卡，最⾼储存容量可达32G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559810" y="2155825"/>
            <a:ext cx="2540000" cy="1224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有线通信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1*以太网(8P8C)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1*RS232 (6P6C，带电源输出12V/0.5A)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1*Micro fit电源口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1*MDB (24~45 VDC)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1*USB Host，1*USB Device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559810" y="3514725"/>
            <a:ext cx="198247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提示音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内置扬声器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33755" y="447103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防尘/防⽔等级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Ip65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499225" y="1317625"/>
            <a:ext cx="222377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操作系统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Asmart OS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499225" y="215582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卡槽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1*SIM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1*SAM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1*SD Card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499225" y="351472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电源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12V DC/2A (Micro fit口供电)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或24 ~ 45V DC (MDB口供电)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3559810" y="4471035"/>
            <a:ext cx="1580515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冲击防护等级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Ik08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385300" y="131762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显示器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5.0英⼨⾼清显⽰屏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分辨率720*1280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385300" y="215582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摄像头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200万像素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识读1D&amp;2D码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9385300" y="351472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易燃性等级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ANSI/UL 94 V-0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99225" y="447103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工作环境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温度：-20℃ ~ 60℃(-4℉ ~ 140℉)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相对湿度：5% ~ 90%</a:t>
            </a:r>
            <a:r>
              <a:rPr lang="en-US" altLang="zh-CN" sz="1000">
                <a:latin typeface="思源黑体 Medium" panose="020B0600000000000000" charset="-122"/>
                <a:ea typeface="思源黑体 Medium" panose="020B0600000000000000" charset="-122"/>
              </a:rPr>
              <a:t>(</a:t>
            </a: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非冷凝）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385300" y="447103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储藏环境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温度:-25°C~60°C(-13</a:t>
            </a: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℉</a:t>
            </a: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~140</a:t>
            </a: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℉</a:t>
            </a: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相对湿度: 5%~95%(非冷凝)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33755" y="539305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尺寸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158.9*93.8*46.5mm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559810" y="539305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重量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710g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499225" y="5393055"/>
            <a:ext cx="2540000" cy="1042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认证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PCI PTS .x, EMV, PBOC,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CE, FCC, RoHS, IP/ANSI UL V-,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IK,American express, Discover,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JCB, PayPass, PayWave等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67080" y="1075690"/>
            <a:ext cx="10059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67080" y="302260"/>
            <a:ext cx="207200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技术指标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999</Words>
  <Application>WPS 演示</Application>
  <PresentationFormat>宽屏</PresentationFormat>
  <Paragraphs>135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思源黑体 Heavy</vt:lpstr>
      <vt:lpstr>思源黑体 Medium</vt:lpstr>
      <vt:lpstr>思源黑体 Light</vt:lpstr>
      <vt:lpstr>微软雅黑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B311</cp:lastModifiedBy>
  <cp:revision>66</cp:revision>
  <dcterms:created xsi:type="dcterms:W3CDTF">2015-05-05T08:02:00Z</dcterms:created>
  <dcterms:modified xsi:type="dcterms:W3CDTF">2023-09-27T02:24:02Z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