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77" r:id="rId4"/>
    <p:sldId id="259" r:id="rId5"/>
    <p:sldId id="260" r:id="rId6"/>
    <p:sldId id="261" r:id="rId7"/>
    <p:sldId id="268" r:id="rId8"/>
    <p:sldId id="270" r:id="rId9"/>
    <p:sldId id="284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FFFF"/>
    <a:srgbClr val="BABAB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海报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7415" y="0"/>
            <a:ext cx="14006195" cy="6857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23720" y="2754630"/>
            <a:ext cx="33794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NEW6220</a:t>
            </a:r>
            <a:endParaRPr lang="zh-CN" altLang="en-US" sz="3200" b="1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电签POS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 descr="标志上写着字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0" y="1052316"/>
            <a:ext cx="1441707" cy="5181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08480" y="5436352"/>
            <a:ext cx="3503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www.newpostech.com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3720" y="3935730"/>
            <a:ext cx="31394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4G收款，岂止于快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9350" y="0"/>
            <a:ext cx="1571244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60145" y="944245"/>
            <a:ext cx="54356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收款功能面面俱到，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一机解决所有支付烦恼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0145" y="2012950"/>
            <a:ext cx="330771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支持聚合扫码、银行卡、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NFC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及数字人民币支付。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5620" y="561658"/>
            <a:ext cx="5758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2.4英寸大屏，收款一目了然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454025"/>
            <a:ext cx="50101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TFT彩屏，支持电子签名，屏幕支持动画和图像显示，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流畅运行，轻松定制专属界面。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小巧轻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" y="1414145"/>
            <a:ext cx="11160760" cy="5570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04265" y="2644775"/>
            <a:ext cx="49980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大容量电池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超长续航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4265" y="3843020"/>
            <a:ext cx="392747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深度系统优化，待机时间长达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天以上。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扫码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8440" y="-410845"/>
            <a:ext cx="6893560" cy="8691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320280" y="2620645"/>
            <a:ext cx="32918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金融级别安全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安心收款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20280" y="3573780"/>
            <a:ext cx="31451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银联安全认证，硬件加密，付款放心，收款舒心。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全面通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2135"/>
            <a:ext cx="6174740" cy="816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品质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4770" y="0"/>
            <a:ext cx="1486154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61465" y="2656205"/>
            <a:ext cx="4281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品质卓越，稳定可靠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1465" y="3429000"/>
            <a:ext cx="41865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两千万台级出货，稳如泰山；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设备返修率低至0.2%，无后顾之忧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6125" y="557530"/>
            <a:ext cx="46056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顺应时代，多元支付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725" y="662305"/>
            <a:ext cx="40068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IC卡、磁条卡、NFC、微信、支付宝，应有尽有。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5775" y="1470660"/>
            <a:ext cx="11203940" cy="4533900"/>
            <a:chOff x="-90" y="-360"/>
            <a:chExt cx="29152" cy="1152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0" y="-360"/>
              <a:ext cx="19380" cy="115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58" y="-360"/>
              <a:ext cx="9492" cy="559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" y="5580"/>
              <a:ext cx="9504" cy="558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46125" y="1667510"/>
            <a:ext cx="1444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一维码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二维码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29125" y="1667510"/>
            <a:ext cx="1444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非接卡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9125" y="3964940"/>
            <a:ext cx="1444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NFC</a:t>
            </a:r>
            <a:endParaRPr lang="en-US" altLang="zh-CN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09915" y="1667510"/>
            <a:ext cx="1444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磁条卡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12125" y="3964940"/>
            <a:ext cx="14446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576955" y="386080"/>
            <a:ext cx="5038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NEW6220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技术指标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70560" y="1177290"/>
          <a:ext cx="5307965" cy="5099050"/>
        </p:xfrm>
        <a:graphic>
          <a:graphicData uri="http://schemas.openxmlformats.org/drawingml/2006/table">
            <a:tbl>
              <a:tblPr/>
              <a:tblGrid>
                <a:gridCol w="1171575"/>
                <a:gridCol w="4136390"/>
              </a:tblGrid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处理器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高性能安全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CPU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存储器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大容量存储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显示器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2.4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英寸电阻屏，支持电子签名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按键键盘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个数字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字母键，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个功能键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, 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个开机键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内置密码键盘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MK/SK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密钥管理模式，支持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RSA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AES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SM2-SM4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算法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磁卡阅读器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2/3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磁道，符合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ISO7811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ISO7812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标准，支持双向刷卡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IC</a:t>
                      </a:r>
                      <a:r>
                        <a:rPr lang="zh-CN" altLang="en-US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卡读写器</a:t>
                      </a:r>
                      <a:endParaRPr lang="zh-CN" altLang="en-US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个，符合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ISO7816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PBOC3.0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非接触卡读写器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ISO14443 A &amp; B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支持身份证识读</a:t>
                      </a:r>
                      <a:endParaRPr lang="zh-CN" sz="12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扫码摄像头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选配，可快速扫描常用一维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二维的码制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通讯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4G LTE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Cat.1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SIM</a:t>
                      </a:r>
                      <a:r>
                        <a:rPr lang="zh-CN" altLang="en-US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卡座</a:t>
                      </a:r>
                      <a:endParaRPr lang="zh-CN" altLang="en-US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Nano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型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SIM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卡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槽；可选内置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eSIM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芯片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096000" y="1165860"/>
          <a:ext cx="5307965" cy="5106035"/>
        </p:xfrm>
        <a:graphic>
          <a:graphicData uri="http://schemas.openxmlformats.org/drawingml/2006/table">
            <a:tbl>
              <a:tblPr/>
              <a:tblGrid>
                <a:gridCol w="1171575"/>
                <a:gridCol w="4136390"/>
              </a:tblGrid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提示音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标配蜂鸣器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电源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D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C 5V, 1A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电池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大容量锂电池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外接接口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Type C USB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接口，用于充电、数据下载；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远程下载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支持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NewTMS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方式的远程下载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语言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中文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英文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工作环境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温度：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0℃~50℃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，相对湿度：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10%~90% 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RH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储藏环境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温度：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-20℃~60℃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，相对湿度：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5%~95% R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尺寸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131.5*70*21mm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重量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31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98g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185">
                <a:tc>
                  <a:txBody>
                    <a:bodyPr/>
                    <a:p>
                      <a:pPr marL="4318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认证</a:t>
                      </a:r>
                      <a:endParaRPr lang="zh-CN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431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UPTS 3.0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PBOC L1&amp;L2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QPBOC L1&amp;L2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CTA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SRRC</a:t>
                      </a: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3C 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17*401"/>
  <p:tag name="TABLE_ENDDRAG_RECT" val="52*92*417*401"/>
</p:tagLst>
</file>

<file path=ppt/tags/tag2.xml><?xml version="1.0" encoding="utf-8"?>
<p:tagLst xmlns:p="http://schemas.openxmlformats.org/presentationml/2006/main">
  <p:tag name="TABLE_ENDDRAG_ORIGIN_RECT" val="417*401"/>
  <p:tag name="TABLE_ENDDRAG_RECT" val="480*91*417*401"/>
</p:tagLst>
</file>

<file path=ppt/tags/tag3.xml><?xml version="1.0" encoding="utf-8"?>
<p:tagLst xmlns:p="http://schemas.openxmlformats.org/presentationml/2006/main">
  <p:tag name="commondata" val="eyJoZGlkIjoiODhkNTIyNTQzYThkYzJjYzgxMGJkOThiNDAwNjllY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WPS 演示</Application>
  <PresentationFormat>宽屏</PresentationFormat>
  <Paragraphs>136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罗康</cp:lastModifiedBy>
  <cp:revision>51</cp:revision>
  <dcterms:created xsi:type="dcterms:W3CDTF">2015-05-05T08:02:00Z</dcterms:created>
  <dcterms:modified xsi:type="dcterms:W3CDTF">2024-12-27T08:15:08Z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3E949F6AED824BB3852D4479164BF693_12</vt:lpwstr>
  </property>
</Properties>
</file>